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with a combination of SpaceX’s public facing APIs and scraping their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wikapedia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article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Missing values for numeric columns were replaced with the mean of 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the column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1365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Christopher Donner</cp:lastModifiedBy>
  <cp:revision>199</cp:revision>
  <dcterms:created xsi:type="dcterms:W3CDTF">2021-04-29T18:58:34Z</dcterms:created>
  <dcterms:modified xsi:type="dcterms:W3CDTF">2025-10-31T18:45:09Z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